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9C803-A7C7-4116-9A47-D11668652065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7CFD7-9AAF-4F28-AA58-526AD21D91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CB3D1-9885-4776-B00B-441C4542D22C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7235A-CEF3-402A-A07D-D36A9528C2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06FFD-F3D0-4B4A-8A1E-2CF6CFDA896A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AAA37-0AC6-4B5C-95D8-52D7B8D4C8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CFBE4A2-B1DE-4E35-B8AE-9E0269F2A5DB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28546CA-F79F-4107-B830-58BC590B82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32372-9BEC-4243-8DD6-4CD6B8D63384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31A32F-5D02-4355-A016-70C20C643B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B5EA1-F5DB-44AE-84A4-3B16102E8FA8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296C4-08FB-4C3A-8F90-907D86B090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42FEC-7B80-4787-BEBE-A647DE2F5400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9B587-E74E-47BD-B47E-8EBF67380C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B5C1435-5570-4AEC-951F-83B4B8F334E5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930037D-317C-458D-BF02-D95CFB79DB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FA65C-F305-4999-ACC3-63C2441A9BC9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8ACC5-7F13-4074-995D-628305346A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435938A-AD22-4906-8C44-A82F159203D4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BA0290C-690C-46DC-AB5F-7CF8421D1C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85CD155-B0FE-41A8-BE2A-2FA61B6947D5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C4CF1C4-0CD0-4F6D-B340-CC351913E0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5FEB49-851C-4EA8-93B1-8F74DD3A2C50}" type="datetimeFigureOut">
              <a:rPr lang="ru-RU"/>
              <a:pPr>
                <a:defRPr/>
              </a:pPr>
              <a:t>13.07.2021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CB66E7F-A6B5-41D9-B24F-0CC1631F0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695" r:id="rId4"/>
    <p:sldLayoutId id="2147483696" r:id="rId5"/>
    <p:sldLayoutId id="2147483703" r:id="rId6"/>
    <p:sldLayoutId id="2147483697" r:id="rId7"/>
    <p:sldLayoutId id="2147483704" r:id="rId8"/>
    <p:sldLayoutId id="2147483705" r:id="rId9"/>
    <p:sldLayoutId id="2147483698" r:id="rId10"/>
    <p:sldLayoutId id="2147483699" r:id="rId11"/>
  </p:sldLayoutIdLst>
  <p:transition spd="med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38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Интерактивная игра по правилам дорожного движения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214313"/>
            <a:ext cx="7467600" cy="2714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Если вы собираетесь перейти по пешеходному переходу дорогу и увидели приближающийся автомобиль скорой медпомощи с включённым маячком: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а) подождёте, пока автомобиль проедет;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б) будете переходить; 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Рисунок 3" descr="439d38c33c93624d09466081f922a09d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38" y="3214688"/>
            <a:ext cx="5429250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214313"/>
            <a:ext cx="4572000" cy="4873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Для чего постовому нужен жезл?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а) приветствовать знакомых;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б) отгонять мух;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в) для красоты;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г) регулировать дорожное движение;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8435" name="Рисунок 3" descr="hello_html_m59624d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0" y="214313"/>
            <a:ext cx="4068763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57813" y="571500"/>
            <a:ext cx="3252787" cy="51435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Цвет какого сигнала светофора можно видеть одновременно со всех сторон движения?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а) желтый: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б) красный;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в) зеленый.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  <p:pic>
        <p:nvPicPr>
          <p:cNvPr id="6" name="Рисунок 5" descr="kisspng-traffic-light-cartoon-clip-art-traffic-light-5a7063645d6676.244438751517314916382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428625"/>
            <a:ext cx="4929187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285750"/>
            <a:ext cx="7467600" cy="3786188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На какой дороге транспортные средства лучше тормозят;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а)на мокрой;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б)на обледенелой;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в)с ямками;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г)на сухой;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Рисунок 3" descr="transporta-13[1]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3857625"/>
            <a:ext cx="842962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43625" y="357188"/>
            <a:ext cx="2752725" cy="3643312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Как называют водителя, управляющего такси? а) таксомотор;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б) таксофон;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в) таксист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1507" name="Рисунок 4" descr="ziXepojiB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214313"/>
            <a:ext cx="5857875" cy="510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285750"/>
            <a:ext cx="7467600" cy="4873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К какой группе относятся эти знаки?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а) Разрешающие;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б) Запрещающие;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в) Вразумляющие;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2" name="Рисунок 11" descr="3-28-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3295650"/>
            <a:ext cx="27146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38" y="3286125"/>
            <a:ext cx="28575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685cdces-960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75" y="3286125"/>
            <a:ext cx="2786063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625" y="357188"/>
            <a:ext cx="6858000" cy="300037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По какой стороне тротуара рекомендуется двигаться пешеходам?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а)по любой;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б)по бордюрам;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в)по правой стороне 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г)по левой;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  <p:pic>
        <p:nvPicPr>
          <p:cNvPr id="23555" name="Рисунок 3" descr="hello_html_m250bdda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75" y="2643188"/>
            <a:ext cx="5643563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214313"/>
            <a:ext cx="3357562" cy="600075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Когда загорелся зеленый свет светофора, что ты будешь делать?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а)пропустишь всех старушек и даму с собачкой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б)побежишь со всех ног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в)останешься стоять на месте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г)убедишься, что все транспортные средства остановились и перейдешь дорогу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4579" name="Рисунок 3" descr="79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63" y="214313"/>
            <a:ext cx="4808537" cy="635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285750"/>
            <a:ext cx="7467600" cy="928688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Где можно переходить улицу?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Рисунок 3" descr="pesheho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1000125"/>
            <a:ext cx="8001000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285750"/>
            <a:ext cx="5043487" cy="8572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Назовите лучший способ сохранения жизни на дороге. </a:t>
            </a:r>
            <a:endParaRPr lang="ru-RU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357313" y="5929313"/>
            <a:ext cx="6615112" cy="5429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Соблюдать правила дорожного движения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  <p:pic>
        <p:nvPicPr>
          <p:cNvPr id="26628" name="Рисунок 3" descr="115854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88" y="1214438"/>
            <a:ext cx="4929187" cy="444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fontScale="70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Цель: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Профилактика детского дорожно – транспортного травматизма. 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Задачи: 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1. Закрепить знания детей о ПДД, дорожных знаках, светофоре.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Учить вести беседу, отвечая на вопросы.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Учить детей правильно понимать предлагаемую дорожную ситуацию, мотивированно оценивать поступки героев, выбирая правильный ответ.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2. Развивать коммуникативные навыки и связную речь, логическое мышление, память, наблюдательность, познавательный интерес детей посредством ИКТ, активизировать словарь по теме ПДД.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 игровой форме закреплять знания детей о правилах дорожного движения, дорожных знаках.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3. Воспитывать у детей желание соблюдать правила дорожного движения, внимания, выдержку, умение внимательно слушать ответы своих товарищей, не перебивать, дополнять и исправлять ошибки, воспитывать желание действовать в команде согласованно. «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Предварительная работа: - беседы по ПДД «Важные правила для пешеходов», «Дорожные знаки»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214313"/>
            <a:ext cx="6500812" cy="2214562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Как называются широкие белые полосы разметки на проезжем участке дороги: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а) «леопард»;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б) «зебра»;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в) «верблюд».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243" name="Рисунок 4" descr="mota.ru-20150726101 лео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2928938"/>
            <a:ext cx="2786063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zebra-7 зебра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75" y="2928938"/>
            <a:ext cx="300037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Рисунок 6" descr="Двугорбый-верблюд-бактриан-фото-лат.-Camelus-bactrianus верб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88" y="2928938"/>
            <a:ext cx="2786062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600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357188"/>
            <a:ext cx="4857750" cy="4873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Какие сигналы у светофора и что они обозначают? </a:t>
            </a:r>
            <a:endParaRPr lang="ru-RU" dirty="0"/>
          </a:p>
        </p:txBody>
      </p:sp>
      <p:pic>
        <p:nvPicPr>
          <p:cNvPr id="4" name="Рисунок 3" descr="25468180 сфетофор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1357313"/>
            <a:ext cx="4572000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50" y="285750"/>
            <a:ext cx="5786438" cy="4873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Чем обязан обозначить себя пешеход в сумерках, двигаясь по обочине: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а) факелом;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б) фонарём: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в) фликером.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  <p:pic>
        <p:nvPicPr>
          <p:cNvPr id="12291" name="Рисунок 3" descr="47feee7aa3235482584c4ee4bc01c4a7 факел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2928938"/>
            <a:ext cx="2662238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Рисунок 4" descr="fonar_olight_sr52_6 фонарь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0" y="2928938"/>
            <a:ext cx="2928938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10571870_0 фликер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75" y="2928938"/>
            <a:ext cx="2928938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600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50" y="214313"/>
            <a:ext cx="7467600" cy="32861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 каком месте безопасно переходить загородную дорогу: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а) возле поворота дороги, т.к. там водители снижают скорость;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б) на подъеме дороги, там также водители снижают скорость;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в) там, где проезжая часть в обе стороны хорошо просматривается.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Рисунок 3" descr="23-9 хорошо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38" y="3500438"/>
            <a:ext cx="2928937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Рисунок 4" descr="5000x3545_1188191_[www.ArtFile.ru] подьем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38" y="3500438"/>
            <a:ext cx="278606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Рисунок 5" descr="road_1дорога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3" y="3500438"/>
            <a:ext cx="2643187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214313"/>
            <a:ext cx="7467600" cy="1500187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Какие автомобили могут проехать на красный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свет?а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)папина и мамина  б)такси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в)пожарная, скорая, спецмашины г)гоночная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  <p:pic>
        <p:nvPicPr>
          <p:cNvPr id="14339" name="Рисунок 3" descr="535_taksi-blagoveschenskaya такси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5" y="1643063"/>
            <a:ext cx="321468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4" descr="depositphotos_26828509-stock-illustration-an-orange-car-emitting-a паина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1643063"/>
            <a:ext cx="3357563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Рисунок 5" descr="kisspng-lightning-mcqueen-mater-cartoon-cars-clip-art-lightning-mcqueen-5abf6ea1c89e01.5313991415224951378217 молния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5" y="4214813"/>
            <a:ext cx="3941763" cy="245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firefighter-clipart-emergency-vehicle-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" y="4071938"/>
            <a:ext cx="3752850" cy="261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714750" y="500063"/>
            <a:ext cx="4929188" cy="6000750"/>
          </a:xfrm>
        </p:spPr>
        <p:txBody>
          <a:bodyPr>
            <a:normAutofit/>
          </a:bodyPr>
          <a:lstStyle/>
          <a:p>
            <a:pPr marL="274320" indent="-274320" algn="r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На перекрестке, для перехода дороги, вам горит разрешающий сигнал, но на перекрёсток вышел регулировщик, вы: 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а) будете переходить дорогу по сигналу светофора; 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б) будете стоять, пока регулировщик не уйдёт; в) дождётесь сигнала регулировщика, показывающего, что переход разрешается.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5363" name="Рисунок 3" descr="img_5710aec7188bb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371475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625" y="571500"/>
            <a:ext cx="7467600" cy="4873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Как называется этот знак?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а) Ура! Закончились уроки 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б) Дети 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в) Побежали, побежали !!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Рисунок 3" descr="104648_dorozhnyi-znak-deti-png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2357438"/>
            <a:ext cx="6715125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Другая 11">
      <a:dk1>
        <a:srgbClr val="FFE635"/>
      </a:dk1>
      <a:lt1>
        <a:srgbClr val="92D050"/>
      </a:lt1>
      <a:dk2>
        <a:srgbClr val="6DAA2D"/>
      </a:dk2>
      <a:lt2>
        <a:srgbClr val="6DAA2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Другая 11">
    <a:dk1>
      <a:srgbClr val="FFE635"/>
    </a:dk1>
    <a:lt1>
      <a:srgbClr val="92D050"/>
    </a:lt1>
    <a:dk2>
      <a:srgbClr val="6DAA2D"/>
    </a:dk2>
    <a:lt2>
      <a:srgbClr val="6DAA2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175</TotalTime>
  <Words>427</Words>
  <Application>Microsoft Office PowerPoint</Application>
  <PresentationFormat>Экран (4:3)</PresentationFormat>
  <Paragraphs>61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Эркер</vt:lpstr>
      <vt:lpstr>Интерактивная игра по правилам дорожного движения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Назовите лучший способ сохранения жизни на дороге.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по правилам дорожного движения</dc:title>
  <dc:creator>админ</dc:creator>
  <cp:lastModifiedBy>Константин</cp:lastModifiedBy>
  <cp:revision>25</cp:revision>
  <dcterms:created xsi:type="dcterms:W3CDTF">2018-10-13T07:42:14Z</dcterms:created>
  <dcterms:modified xsi:type="dcterms:W3CDTF">2021-07-13T17:34:23Z</dcterms:modified>
</cp:coreProperties>
</file>