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C803-A7C7-4116-9A47-D11668652065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CFD7-9AAF-4F28-AA58-526AD21D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B3D1-9885-4776-B00B-441C4542D22C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235A-CEF3-402A-A07D-D36A9528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6FFD-F3D0-4B4A-8A1E-2CF6CFDA896A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AA37-0AC6-4B5C-95D8-52D7B8D4C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FBE4A2-B1DE-4E35-B8AE-9E0269F2A5DB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8546CA-F79F-4107-B830-58BC590B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2372-9BEC-4243-8DD6-4CD6B8D63384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1A32F-5D02-4355-A016-70C20C643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5EA1-F5DB-44AE-84A4-3B16102E8FA8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296C4-08FB-4C3A-8F90-907D86B09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2FEC-7B80-4787-BEBE-A647DE2F5400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B587-E74E-47BD-B47E-8EBF67380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5C1435-5570-4AEC-951F-83B4B8F334E5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30037D-317C-458D-BF02-D95CFB79D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A65C-F305-4999-ACC3-63C2441A9BC9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ACC5-7F13-4074-995D-628305346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5938A-AD22-4906-8C44-A82F159203D4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A0290C-690C-46DC-AB5F-7CF8421D1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5CD155-B0FE-41A8-BE2A-2FA61B6947D5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4CF1C4-0CD0-4F6D-B340-CC351913E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FEB49-851C-4EA8-93B1-8F74DD3A2C50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66E7F-A6B5-41D9-B24F-0CC1631F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Интерактивная игра по правилам дорожного движения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14313"/>
            <a:ext cx="7467600" cy="2714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Если вы собираетесь перейти по пешеходному переходу дорогу и увидели приближающийся автомобиль скорой медпомощи с включённым маячком: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подождёте, пока автомобиль проедет;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будете переходить;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439d38c33c93624d09466081f922a09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14688"/>
            <a:ext cx="5429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14313"/>
            <a:ext cx="45720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Для чего постовому нужен жезл?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приветствовать знакомых;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отгонять мух;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 для красоты;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г) регулировать дорожное движение;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5" name="Рисунок 3" descr="hello_html_m59624d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14313"/>
            <a:ext cx="40687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57813" y="571500"/>
            <a:ext cx="3252787" cy="5143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Цвет какого сигнала светофора можно видеть одновременно со всех сторон движения?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а) желтый: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красный;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 зеленый.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6" name="Рисунок 5" descr="kisspng-traffic-light-cartoon-clip-art-traffic-light-5a7063645d6676.24443875151731491638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49291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85750"/>
            <a:ext cx="7467600" cy="37861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 какой дороге транспортные средства лучше тормозят;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а)на мокрой;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б)на обледенелой;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в)с ямками;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г)на сухой;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transporta-13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857625"/>
            <a:ext cx="8429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3625" y="357188"/>
            <a:ext cx="2752725" cy="36433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называют водителя, управляющего такси? а) таксомотор;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б) таксофон;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 таксист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7" name="Рисунок 4" descr="ziXepoji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585787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8575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 какой группе относятся эти знаки?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Разрешающие;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б) Запрещающие;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в) Вразумляющие;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Рисунок 11" descr="3-28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956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328612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85cdces-9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286125"/>
            <a:ext cx="2786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357188"/>
            <a:ext cx="6858000" cy="3000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 какой стороне тротуара рекомендуется двигаться пешеходам?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а)по любой;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б)по бордюрам;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в)по правой стороне 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г)по левой;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23555" name="Рисунок 3" descr="hello_html_m250bdda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643188"/>
            <a:ext cx="564356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14313"/>
            <a:ext cx="3357562" cy="60007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Когда загорелся зеленый свет светофора, что ты будешь делать?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а)пропустишь всех старушек и даму с собачкой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б)побежишь со всех ног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в)останешься стоять на месте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г)убедишься, что все транспортные средства остановились и перейдешь дорогу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9" name="Рисунок 3" descr="7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14313"/>
            <a:ext cx="48085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85750"/>
            <a:ext cx="7467600" cy="9286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Где можно переходить улицу?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pesheh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00125"/>
            <a:ext cx="8001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5043487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Назовите лучший способ сохранения жизни на дороге.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313" y="5929313"/>
            <a:ext cx="6615112" cy="5429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Соблюдать правила дорожного движения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26628" name="Рисунок 3" descr="11585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214438"/>
            <a:ext cx="4929187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Профилактика детского дорожно – транспортного травматизма. 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Закрепить знания детей о ПДД, дорожных знаках, светофоре.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Учить вести беседу, отвечая на вопросы.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Учить детей правильно понимать предлагаемую дорожную ситуацию, мотивированно оценивать поступки героев, выбирая правильный ответ.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Развивать коммуникативные навыки и связную речь, логическое мышление, память, наблюдательность, познавательный интерес детей посредством ИКТ, активизировать словарь по теме ПДД.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игровой форме закреплять знания детей о правилах дорожного движения, дорожных знаках.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3. Воспитывать у детей желание соблюдать правила дорожного движения, внимания, выдержку, умение внимательно слушать ответы своих товарищей, не перебивать, дополнять и исправлять ошибки, воспитывать желание действовать в команде согласованно. «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Предварительная работа: - беседы по ПДД «Важные правила для пешеходов», «Дорожные знаки»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6500812" cy="22145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называются широкие белые полосы разметки на проезжем участке дороги: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а) «леопард»;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б) «зебра»;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в) «верблюд».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3" name="Рисунок 4" descr="mota.ru-20150726101 ле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928938"/>
            <a:ext cx="2786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zebra-7 зебр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928938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Двугорбый-верблюд-бактриан-фото-лат.-Camelus-bactrianus верб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928938"/>
            <a:ext cx="2786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485775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Какие сигналы у светофора и что они обозначают? </a:t>
            </a:r>
            <a:endParaRPr lang="ru-RU" dirty="0"/>
          </a:p>
        </p:txBody>
      </p:sp>
      <p:pic>
        <p:nvPicPr>
          <p:cNvPr id="4" name="Рисунок 3" descr="25468180 сфетофор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357313"/>
            <a:ext cx="4572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5786438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Чем обязан обозначить себя пешеход в сумерках, двигаясь по обочине: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а) факелом;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фонарём: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в) фликером.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2291" name="Рисунок 3" descr="47feee7aa3235482584c4ee4bc01c4a7 факе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928938"/>
            <a:ext cx="26622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fonar_olight_sr52_6 фонар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928938"/>
            <a:ext cx="2928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571870_0 флике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2928938"/>
            <a:ext cx="2928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7467600" cy="3286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каком месте безопасно переходить загородную дорогу: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возле поворота дороги, т.к. там водители снижают скорость;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на подъеме дороги, там также водители снижают скорость;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 там, где проезжая часть в обе стороны хорошо просматривается.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23-9 хорош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500438"/>
            <a:ext cx="2928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5000x3545_1188191_[www.ArtFile.ru] подье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3500438"/>
            <a:ext cx="2786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road_1дорог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00438"/>
            <a:ext cx="26431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14313"/>
            <a:ext cx="7467600" cy="15001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Какие автомобили могут проехать на красный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свет?а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)папина и мамина  б)такси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в)пожарная, скорая, спецмашины г)гоночная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4339" name="Рисунок 3" descr="535_taksi-blagoveschenskaya так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643063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depositphotos_26828509-stock-illustration-an-orange-car-emitting-a паин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643063"/>
            <a:ext cx="3357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kisspng-lightning-mcqueen-mater-cartoon-cars-clip-art-lightning-mcqueen-5abf6ea1c89e01.5313991415224951378217 молни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214813"/>
            <a:ext cx="394176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irefighter-clipart-emergency-vehicle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071938"/>
            <a:ext cx="37528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50" y="500063"/>
            <a:ext cx="4929188" cy="600075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 перекрестке, для перехода дороги, вам горит разрешающий сигнал, но на перекрёсток вышел регулировщик, вы: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будете переходить дорогу по сигналу светофора;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будете стоять, пока регулировщик не уйдёт; в) дождётесь сигнала регулировщика, показывающего, что переход разрешается.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3" name="Рисунок 3" descr="img_5710aec7188b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714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5715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Как называется этот знак?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Ура! Закончились уроки 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б) Дети 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в) Побежали, побежали !!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104648_dorozhnyi-znak-deti-p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357438"/>
            <a:ext cx="6715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1">
      <a:dk1>
        <a:srgbClr val="FFE635"/>
      </a:dk1>
      <a:lt1>
        <a:srgbClr val="92D050"/>
      </a:lt1>
      <a:dk2>
        <a:srgbClr val="6DAA2D"/>
      </a:dk2>
      <a:lt2>
        <a:srgbClr val="6DAA2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1">
    <a:dk1>
      <a:srgbClr val="FFE635"/>
    </a:dk1>
    <a:lt1>
      <a:srgbClr val="92D050"/>
    </a:lt1>
    <a:dk2>
      <a:srgbClr val="6DAA2D"/>
    </a:dk2>
    <a:lt2>
      <a:srgbClr val="6DAA2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427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Интерактивная игра по правилам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Назовите лучший способ сохранения жизни на дороге.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правилам дорожного движения</dc:title>
  <dc:creator>админ</dc:creator>
  <cp:lastModifiedBy>Константин</cp:lastModifiedBy>
  <cp:revision>25</cp:revision>
  <dcterms:created xsi:type="dcterms:W3CDTF">2018-10-13T07:42:14Z</dcterms:created>
  <dcterms:modified xsi:type="dcterms:W3CDTF">2021-07-13T17:34:23Z</dcterms:modified>
</cp:coreProperties>
</file>