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8" r:id="rId3"/>
    <p:sldId id="277" r:id="rId4"/>
    <p:sldId id="274" r:id="rId5"/>
    <p:sldId id="256" r:id="rId6"/>
    <p:sldId id="265" r:id="rId7"/>
    <p:sldId id="266" r:id="rId8"/>
    <p:sldId id="267" r:id="rId9"/>
    <p:sldId id="268" r:id="rId10"/>
    <p:sldId id="269" r:id="rId11"/>
    <p:sldId id="276" r:id="rId12"/>
    <p:sldId id="264" r:id="rId13"/>
    <p:sldId id="271" r:id="rId14"/>
    <p:sldId id="272" r:id="rId15"/>
    <p:sldId id="262" r:id="rId16"/>
    <p:sldId id="263" r:id="rId17"/>
    <p:sldId id="273" r:id="rId18"/>
    <p:sldId id="258" r:id="rId19"/>
    <p:sldId id="260" r:id="rId20"/>
    <p:sldId id="261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 autoAdjust="0"/>
    <p:restoredTop sz="94660"/>
  </p:normalViewPr>
  <p:slideViewPr>
    <p:cSldViewPr>
      <p:cViewPr varScale="1">
        <p:scale>
          <a:sx n="68" d="100"/>
          <a:sy n="68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382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123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7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83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713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24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54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336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400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53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14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CE69-2622-4422-84BD-1168B690802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EDB8A-F776-41E3-9B73-114B2D7D0B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972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19.png"/><Relationship Id="rId5" Type="http://schemas.openxmlformats.org/officeDocument/2006/relationships/slide" Target="slide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6" Type="http://schemas.openxmlformats.org/officeDocument/2006/relationships/slide" Target="slide13.xml"/><Relationship Id="rId5" Type="http://schemas.openxmlformats.org/officeDocument/2006/relationships/image" Target="../media/image24.jpeg"/><Relationship Id="rId10" Type="http://schemas.openxmlformats.org/officeDocument/2006/relationships/image" Target="../media/image12.png"/><Relationship Id="rId4" Type="http://schemas.openxmlformats.org/officeDocument/2006/relationships/slide" Target="slide14.xml"/><Relationship Id="rId9" Type="http://schemas.microsoft.com/office/2007/relationships/media" Target="../media/media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19.png"/><Relationship Id="rId5" Type="http://schemas.openxmlformats.org/officeDocument/2006/relationships/slide" Target="slide15.xml"/><Relationship Id="rId4" Type="http://schemas.openxmlformats.org/officeDocument/2006/relationships/image" Target="../media/image18.jpe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10.wdp"/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32.png"/><Relationship Id="rId15" Type="http://schemas.microsoft.com/office/2007/relationships/hdphoto" Target="../media/hdphoto1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0" Type="http://schemas.openxmlformats.org/officeDocument/2006/relationships/slide" Target="slide4.xml"/><Relationship Id="rId4" Type="http://schemas.openxmlformats.org/officeDocument/2006/relationships/image" Target="../media/image37.jpeg"/><Relationship Id="rId9" Type="http://schemas.openxmlformats.org/officeDocument/2006/relationships/image" Target="../media/image4.jpe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44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microsoft.com/office/2007/relationships/hdphoto" Target="../media/hdphoto14.wdp"/><Relationship Id="rId12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0.wdp"/><Relationship Id="rId3" Type="http://schemas.openxmlformats.org/officeDocument/2006/relationships/slide" Target="slide21.xml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slide" Target="slide4.xml"/><Relationship Id="rId5" Type="http://schemas.openxmlformats.org/officeDocument/2006/relationships/image" Target="../media/image52.png"/><Relationship Id="rId10" Type="http://schemas.microsoft.com/office/2007/relationships/hdphoto" Target="../media/hdphoto19.wdp"/><Relationship Id="rId4" Type="http://schemas.openxmlformats.org/officeDocument/2006/relationships/image" Target="../media/image51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12.png"/><Relationship Id="rId5" Type="http://schemas.microsoft.com/office/2007/relationships/media" Target="../media/media2.wav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1.wav"/><Relationship Id="rId7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6" Type="http://schemas.openxmlformats.org/officeDocument/2006/relationships/image" Target="../media/image19.png"/><Relationship Id="rId5" Type="http://schemas.openxmlformats.org/officeDocument/2006/relationships/slide" Target="slide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media" Target="../media/media3.wav"/><Relationship Id="rId3" Type="http://schemas.openxmlformats.org/officeDocument/2006/relationships/image" Target="../media/image1.jpe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microsoft.com/office/2007/relationships/hdphoto" Target="../media/hdphoto6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534"/>
            <a:ext cx="9144000" cy="68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7934850" cy="36499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6342" y="1880436"/>
            <a:ext cx="7632848" cy="19409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аши верные друзья на улицах города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4" name="Picture 6" descr="C:\Users\Пользователь\Desktop\знаки\7d254f281d749d8d6d6f2f6a787c29f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1857"/>
            <a:ext cx="1504407" cy="150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8025" y="15870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22" y="4213907"/>
            <a:ext cx="1479044" cy="21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Пользователь\Desktop\знаки\taksi_1_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244" y="3958777"/>
            <a:ext cx="1407029" cy="21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Пользователь\Desktop\знаки\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619" y="3958777"/>
            <a:ext cx="1482751" cy="1497638"/>
          </a:xfrm>
          <a:prstGeom prst="rect">
            <a:avLst/>
          </a:prstGeom>
          <a:noFill/>
          <a:extLst/>
        </p:spPr>
      </p:pic>
      <p:pic>
        <p:nvPicPr>
          <p:cNvPr id="19" name="Рисунок 18" descr="C:\Users\Пользователь\Desktop\знаки\4543.gif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51951" y1="35254" x2="51951" y2="35254"/>
                        <a14:foregroundMark x1="64512" y1="69136" x2="64512" y2="69136"/>
                        <a14:foregroundMark x1="67683" y1="78052" x2="67683" y2="78052"/>
                        <a14:foregroundMark x1="63780" y1="77366" x2="63780" y2="77366"/>
                        <a14:foregroundMark x1="68537" y1="76132" x2="30122" y2="75583"/>
                        <a14:foregroundMark x1="59146" y1="82442" x2="59146" y2="82442"/>
                        <a14:foregroundMark x1="48902" y1="81756" x2="48902" y2="81756"/>
                        <a14:foregroundMark x1="37683" y1="81481" x2="37683" y2="81481"/>
                        <a14:foregroundMark x1="41341" y1="82167" x2="41341" y2="82167"/>
                        <a14:foregroundMark x1="55366" y1="83813" x2="55366" y2="83813"/>
                        <a14:foregroundMark x1="53902" y1="10700" x2="53902" y2="10700"/>
                        <a14:foregroundMark x1="53902" y1="10700" x2="94878" y2="93278"/>
                        <a14:foregroundMark x1="53780" y1="11111" x2="48049" y2="3018"/>
                        <a14:foregroundMark x1="49634" y1="6310" x2="5854" y2="93141"/>
                        <a14:foregroundMark x1="48049" y1="77503" x2="48171" y2="85734"/>
                        <a14:foregroundMark x1="60488" y1="77641" x2="59512" y2="86831"/>
                        <a14:foregroundMark x1="36951" y1="78464" x2="37073" y2="86420"/>
                        <a14:foregroundMark x1="47439" y1="74486" x2="64512" y2="74760"/>
                        <a14:foregroundMark x1="64878" y1="74897" x2="68049" y2="75171"/>
                        <a14:foregroundMark x1="41341" y1="82442" x2="32927" y2="82167"/>
                        <a14:foregroundMark x1="51463" y1="82305" x2="43902" y2="82442"/>
                        <a14:foregroundMark x1="55366" y1="82990" x2="63537" y2="82305"/>
                        <a14:foregroundMark x1="58049" y1="79973" x2="58049" y2="79973"/>
                        <a14:foregroundMark x1="24268" y1="74211" x2="24268" y2="74211"/>
                        <a14:foregroundMark x1="18293" y1="84636" x2="49878" y2="16872"/>
                        <a14:foregroundMark x1="50732" y1="15912" x2="85854" y2="88340"/>
                        <a14:foregroundMark x1="65000" y1="45679" x2="43659" y2="59534"/>
                        <a14:foregroundMark x1="59146" y1="41152" x2="39024" y2="57613"/>
                        <a14:foregroundMark x1="50732" y1="61043" x2="64634" y2="49108"/>
                        <a14:foregroundMark x1="62317" y1="60494" x2="63902" y2="62414"/>
                        <a14:foregroundMark x1="64756" y1="60082" x2="61463" y2="64472"/>
                        <a14:foregroundMark x1="57317" y1="61043" x2="57439" y2="71468"/>
                        <a14:foregroundMark x1="70610" y1="63512" x2="75488" y2="87380"/>
                        <a14:foregroundMark x1="64634" y1="88615" x2="21220" y2="88340"/>
                        <a14:foregroundMark x1="73902" y1="81070" x2="60976" y2="87654"/>
                        <a14:foregroundMark x1="87683" y1="93416" x2="5000" y2="92730"/>
                        <a14:foregroundMark x1="94512" y1="82716" x2="53902" y2="3841"/>
                        <a14:foregroundMark x1="52927" y1="3155" x2="47195" y2="1783"/>
                        <a14:foregroundMark x1="46220" y1="4664" x2="854" y2="93141"/>
                        <a14:foregroundMark x1="1341" y1="94376" x2="4878" y2="98491"/>
                        <a14:foregroundMark x1="7073" y1="98354" x2="93293" y2="98080"/>
                        <a14:foregroundMark x1="95000" y1="84225" x2="98537" y2="93553"/>
                        <a14:foregroundMark x1="20323" y1="71703" x2="68129" y2="80220"/>
                        <a14:foregroundMark x1="45497" y1="34615" x2="45958" y2="71703"/>
                        <a14:foregroundMark x1="26328" y1="60440" x2="50577" y2="68681"/>
                        <a14:foregroundMark x1="46882" y1="25000" x2="47575" y2="51923"/>
                        <a14:foregroundMark x1="35335" y1="53846" x2="55658" y2="32692"/>
                        <a14:foregroundMark x1="53118" y1="25000" x2="53118" y2="31593"/>
                        <a14:foregroundMark x1="57506" y1="54396" x2="65589" y2="77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624"/>
            <a:ext cx="1800200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Пользователь\Desktop\знаки\3-10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125" r="100000">
                        <a14:foregroundMark x1="37875" y1="18875" x2="80500" y2="48625"/>
                        <a14:foregroundMark x1="70625" y1="23125" x2="48625" y2="42375"/>
                        <a14:foregroundMark x1="59750" y1="33000" x2="57875" y2="9875"/>
                        <a14:foregroundMark x1="59250" y1="21500" x2="86125" y2="41875"/>
                        <a14:foregroundMark x1="29875" y1="20125" x2="26250" y2="20000"/>
                        <a14:foregroundMark x1="46125" y1="24250" x2="58375" y2="13000"/>
                        <a14:foregroundMark x1="34875" y1="16125" x2="57000" y2="16625"/>
                        <a14:foregroundMark x1="37125" y1="16125" x2="25750" y2="24875"/>
                        <a14:foregroundMark x1="37875" y1="18625" x2="40250" y2="33625"/>
                        <a14:foregroundMark x1="27750" y1="24000" x2="42500" y2="27750"/>
                        <a14:foregroundMark x1="47375" y1="30375" x2="55375" y2="48500"/>
                        <a14:foregroundMark x1="50875" y1="19750" x2="54375" y2="28000"/>
                        <a14:foregroundMark x1="59250" y1="15250" x2="80375" y2="33000"/>
                        <a14:foregroundMark x1="86000" y1="41500" x2="76875" y2="71750"/>
                        <a14:foregroundMark x1="80875" y1="57000" x2="48250" y2="37125"/>
                        <a14:foregroundMark x1="55500" y1="47250" x2="78125" y2="66875"/>
                        <a14:foregroundMark x1="39625" y1="34750" x2="54000" y2="47000"/>
                        <a14:foregroundMark x1="45000" y1="35750" x2="45000" y2="34875"/>
                        <a14:foregroundMark x1="61625" y1="47875" x2="61625" y2="47875"/>
                        <a14:foregroundMark x1="55500" y1="43625" x2="64250" y2="51875"/>
                        <a14:foregroundMark x1="64625" y1="29500" x2="85625" y2="47750"/>
                        <a14:foregroundMark x1="21875" y1="27375" x2="23625" y2="73750"/>
                        <a14:foregroundMark x1="12875" y1="50875" x2="56750" y2="62125"/>
                        <a14:foregroundMark x1="47000" y1="40750" x2="51750" y2="47625"/>
                        <a14:foregroundMark x1="21125" y1="29500" x2="17500" y2="51375"/>
                        <a14:foregroundMark x1="23625" y1="29125" x2="47250" y2="59750"/>
                        <a14:foregroundMark x1="24875" y1="36125" x2="33500" y2="56750"/>
                        <a14:foregroundMark x1="34875" y1="41500" x2="46000" y2="53625"/>
                        <a14:foregroundMark x1="58500" y1="62875" x2="72875" y2="77625"/>
                        <a14:foregroundMark x1="56625" y1="62875" x2="60375" y2="82625"/>
                        <a14:foregroundMark x1="57875" y1="62000" x2="62500" y2="72375"/>
                        <a14:foregroundMark x1="63500" y1="72000" x2="67500" y2="80500"/>
                        <a14:foregroundMark x1="34250" y1="58875" x2="37625" y2="83375"/>
                        <a14:foregroundMark x1="38500" y1="83125" x2="62875" y2="84000"/>
                        <a14:foregroundMark x1="37000" y1="70625" x2="57000" y2="70000"/>
                        <a14:foregroundMark x1="43375" y1="73250" x2="56750" y2="82125"/>
                        <a14:foregroundMark x1="41000" y1="66875" x2="41000" y2="66875"/>
                        <a14:foregroundMark x1="34750" y1="60750" x2="48625" y2="66500"/>
                        <a14:foregroundMark x1="23125" y1="56625" x2="38750" y2="82500"/>
                        <a14:foregroundMark x1="12625" y1="51625" x2="23750" y2="72375"/>
                        <a14:foregroundMark x1="24625" y1="69750" x2="35125" y2="81250"/>
                        <a14:foregroundMark x1="95375" y1="13875" x2="95375" y2="13375"/>
                        <a14:foregroundMark x1="40125" y1="6250" x2="40125" y2="6250"/>
                        <a14:foregroundMark x1="43750" y1="5250" x2="40625" y2="5250"/>
                        <a14:foregroundMark x1="45500" y1="5375" x2="52750" y2="5000"/>
                        <a14:foregroundMark x1="53875" y1="5500" x2="59250" y2="5875"/>
                        <a14:foregroundMark x1="59750" y1="5875" x2="69250" y2="8875"/>
                        <a14:foregroundMark x1="69250" y1="10125" x2="75500" y2="12500"/>
                        <a14:foregroundMark x1="76000" y1="13500" x2="81125" y2="17250"/>
                        <a14:foregroundMark x1="81125" y1="18000" x2="86625" y2="24125"/>
                        <a14:foregroundMark x1="87000" y1="25125" x2="91500" y2="33500"/>
                        <a14:foregroundMark x1="90625" y1="33000" x2="94250" y2="42000"/>
                        <a14:foregroundMark x1="94250" y1="42375" x2="94750" y2="49500"/>
                        <a14:foregroundMark x1="94500" y1="49625" x2="93875" y2="58125"/>
                        <a14:foregroundMark x1="93250" y1="57625" x2="91000" y2="65625"/>
                        <a14:foregroundMark x1="91500" y1="65750" x2="88375" y2="72375"/>
                        <a14:foregroundMark x1="89125" y1="72000" x2="83125" y2="79500"/>
                        <a14:foregroundMark x1="83625" y1="78875" x2="77625" y2="84750"/>
                        <a14:foregroundMark x1="77750" y1="84750" x2="72000" y2="88500"/>
                        <a14:foregroundMark x1="72625" y1="88500" x2="61625" y2="92875"/>
                        <a14:foregroundMark x1="61625" y1="93000" x2="49125" y2="94750"/>
                        <a14:foregroundMark x1="49125" y1="94750" x2="35125" y2="92375"/>
                        <a14:foregroundMark x1="35125" y1="92375" x2="24250" y2="87000"/>
                        <a14:foregroundMark x1="24250" y1="87000" x2="14125" y2="77625"/>
                        <a14:foregroundMark x1="14125" y1="77625" x2="8000" y2="66875"/>
                        <a14:foregroundMark x1="8000" y1="66875" x2="4875" y2="52375"/>
                        <a14:foregroundMark x1="5500" y1="52750" x2="5750" y2="37625"/>
                        <a14:foregroundMark x1="5250" y1="46750" x2="4875" y2="53000"/>
                        <a14:foregroundMark x1="6250" y1="39125" x2="10625" y2="27125"/>
                        <a14:foregroundMark x1="11500" y1="26875" x2="18250" y2="17000"/>
                        <a14:foregroundMark x1="19625" y1="17000" x2="29000" y2="9250"/>
                        <a14:foregroundMark x1="29750" y1="10375" x2="39250" y2="5875"/>
                        <a14:backgroundMark x1="7876" y1="8142" x2="20525" y2="2545"/>
                        <a14:backgroundMark x1="2148" y1="30280" x2="30788" y2="0"/>
                        <a14:backgroundMark x1="4773" y1="69720" x2="25537" y2="99746"/>
                        <a14:backgroundMark x1="72792" y1="94656" x2="91647" y2="84224"/>
                        <a14:backgroundMark x1="77088" y1="4835" x2="98807" y2="3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624"/>
            <a:ext cx="1741894" cy="163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Пользователь\Desktop\знаки\3-2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9875" l="0" r="99875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foregroundMark x1="19475" y1="18263" x2="77462" y2="77060"/>
                        <a14:foregroundMark x1="38950" y1="63474" x2="38950" y2="63474"/>
                        <a14:backgroundMark x1="5033" y1="8686" x2="5033" y2="8686"/>
                        <a14:backgroundMark x1="2626" y1="32294" x2="36105" y2="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079" y="4109426"/>
            <a:ext cx="1382326" cy="1263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234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256584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</a:p>
        </p:txBody>
      </p:sp>
      <p:pic>
        <p:nvPicPr>
          <p:cNvPr id="5" name="Рисунок 10" descr="1191433117_0lik.ru_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7525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835696" y="1556792"/>
            <a:ext cx="2016820" cy="1296144"/>
          </a:xfrm>
          <a:prstGeom prst="wedgeRoundRectCallout">
            <a:avLst>
              <a:gd name="adj1" fmla="val 107108"/>
              <a:gd name="adj2" fmla="val 443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 ну их,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правила!!!</a:t>
            </a: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228184" y="1054099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2940" y="764704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816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27584" y="4715198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92349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48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519"/>
            <a:ext cx="9170141" cy="689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2520280" cy="778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есть для перехода,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знают пешеходы.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Нам его разлиновали,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ходить - всем указали.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Users\Пользователь\Desktop\знаки\222722.jpe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3" r="22058"/>
          <a:stretch/>
        </p:blipFill>
        <p:spPr bwMode="auto">
          <a:xfrm>
            <a:off x="7020272" y="4797152"/>
            <a:ext cx="1616123" cy="16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знаки\2609416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61612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знаки\ad4f84c751725faab5570f395c3772eb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3335" y="2270760"/>
            <a:ext cx="1623060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03848" y="6284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92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120"/>
            <a:ext cx="9144000" cy="68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7" y="274638"/>
            <a:ext cx="4752528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</a:p>
        </p:txBody>
      </p:sp>
      <p:pic>
        <p:nvPicPr>
          <p:cNvPr id="5" name="Рисунок 20" descr="69475097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52028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203848" y="4509120"/>
            <a:ext cx="2447925" cy="1727200"/>
          </a:xfrm>
          <a:prstGeom prst="wedgeRoundRectCallout">
            <a:avLst>
              <a:gd name="adj1" fmla="val -58117"/>
              <a:gd name="adj2" fmla="val -705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Ура!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Ошибочка!!!</a:t>
            </a: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372200" y="1044120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756248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462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4585402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75656" y="1484784"/>
            <a:ext cx="487363" cy="487363"/>
          </a:xfrm>
          <a:prstGeom prst="rect">
            <a:avLst/>
          </a:prstGeom>
        </p:spPr>
      </p:pic>
      <p:sp>
        <p:nvSpPr>
          <p:cNvPr id="5" name="Стрелка влево 4">
            <a:hlinkClick r:id="rId9" action="ppaction://hlinksldjump"/>
          </p:cNvPr>
          <p:cNvSpPr/>
          <p:nvPr/>
        </p:nvSpPr>
        <p:spPr>
          <a:xfrm>
            <a:off x="787294" y="427013"/>
            <a:ext cx="832378" cy="484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249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76064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Сравни знаки и скажи для кого  они предназначены?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Пользователь\Desktop\знаки\aaa.png_res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6894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знаки\zeb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496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знаки\7d254f281d749d8d6d6f2f6a787c29f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206084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знаки\slide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167" b="66167" l="22000" r="74875">
                        <a14:foregroundMark x1="43625" y1="24167" x2="30250" y2="56833"/>
                        <a14:foregroundMark x1="35750" y1="57667" x2="65375" y2="57667"/>
                        <a14:foregroundMark x1="56125" y1="33167" x2="66125" y2="57000"/>
                        <a14:foregroundMark x1="51750" y1="34000" x2="50875" y2="44833"/>
                        <a14:foregroundMark x1="51125" y1="40833" x2="4525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8" t="3669" r="25392" b="33978"/>
          <a:stretch/>
        </p:blipFill>
        <p:spPr bwMode="auto">
          <a:xfrm>
            <a:off x="5715171" y="4365104"/>
            <a:ext cx="2283362" cy="20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лево 7">
            <a:hlinkClick r:id="rId8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rId9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95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1568E-6 L 0.14271 0.0657 C 0.17275 0.0805 0.21754 0.0886 0.26424 0.0886 C 0.31754 0.0886 0.36007 0.0805 0.39011 0.0657 L 0.53299 -1.41568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4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5 0.01388 L -0.49149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-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284" y="-23148"/>
            <a:ext cx="9165284" cy="689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и назови дорожные знаки для пешеходов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Пользователь\Desktop\знаки\22272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2" r="22178"/>
          <a:stretch/>
        </p:blipFill>
        <p:spPr bwMode="auto">
          <a:xfrm>
            <a:off x="179512" y="1316784"/>
            <a:ext cx="1538110" cy="15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знаки\hello_html_m2d737ae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0364" y="4275758"/>
            <a:ext cx="1765962" cy="17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знаки\1db2d81584a5df55fd6fcc0860c587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16784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знаки\17.02_pereh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992" y="3554983"/>
            <a:ext cx="1722984" cy="16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138" y="4147894"/>
            <a:ext cx="1640117" cy="15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>
            <a:hlinkClick r:id="rId9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C:\Users\Пользователь\Desktop\знаки\1-11.pn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58810" y1="40432" x2="42143" y2="79630"/>
                        <a14:foregroundMark x1="52619" y1="26852" x2="30238" y2="56173"/>
                        <a14:foregroundMark x1="46429" y1="4630" x2="37381" y2="21296"/>
                        <a14:foregroundMark x1="58810" y1="13889" x2="54048" y2="3395"/>
                        <a14:foregroundMark x1="53571" y1="3086" x2="48333" y2="2160"/>
                        <a14:foregroundMark x1="50238" y1="12037" x2="53095" y2="42284"/>
                        <a14:foregroundMark x1="48095" y1="15432" x2="34524" y2="45988"/>
                        <a14:foregroundMark x1="53333" y1="17593" x2="84524" y2="86728"/>
                        <a14:foregroundMark x1="58810" y1="41049" x2="30000" y2="57099"/>
                        <a14:foregroundMark x1="47619" y1="52160" x2="22143" y2="82407"/>
                        <a14:foregroundMark x1="29048" y1="57407" x2="15952" y2="86420"/>
                        <a14:foregroundMark x1="15714" y1="87346" x2="18095" y2="87963"/>
                        <a14:foregroundMark x1="19286" y1="89198" x2="48095" y2="88580"/>
                        <a14:foregroundMark x1="36905" y1="63889" x2="43333" y2="87654"/>
                        <a14:foregroundMark x1="34048" y1="69444" x2="33810" y2="87346"/>
                        <a14:foregroundMark x1="29048" y1="76852" x2="27381" y2="87963"/>
                        <a14:foregroundMark x1="50714" y1="54012" x2="43810" y2="65432"/>
                        <a14:foregroundMark x1="46429" y1="69444" x2="68810" y2="87963"/>
                        <a14:foregroundMark x1="45952" y1="80556" x2="65000" y2="88580"/>
                        <a14:foregroundMark x1="58333" y1="46296" x2="83095" y2="86728"/>
                        <a14:foregroundMark x1="69762" y1="88889" x2="83095" y2="88272"/>
                        <a14:foregroundMark x1="54286" y1="65123" x2="71190" y2="71296"/>
                        <a14:foregroundMark x1="46905" y1="63580" x2="80952" y2="84259"/>
                        <a14:foregroundMark x1="53571" y1="53704" x2="66429" y2="67593"/>
                        <a14:foregroundMark x1="58810" y1="13272" x2="64048" y2="25617"/>
                        <a14:foregroundMark x1="64048" y1="26852" x2="70714" y2="41358"/>
                        <a14:foregroundMark x1="70476" y1="41358" x2="78571" y2="58025"/>
                        <a14:foregroundMark x1="78095" y1="58025" x2="91190" y2="86728"/>
                        <a14:foregroundMark x1="90952" y1="87346" x2="87857" y2="95062"/>
                        <a14:foregroundMark x1="87381" y1="95679" x2="11667" y2="95370"/>
                        <a14:foregroundMark x1="38571" y1="21296" x2="8810" y2="87037"/>
                        <a14:foregroundMark x1="8810" y1="87963" x2="10714" y2="9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2750"/>
            <a:ext cx="2174070" cy="176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Пользователь\Desktop\знаки\3-24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9875" l="0" r="99875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backgroundMark x1="6783" y1="20267" x2="29540" y2="2450"/>
                        <a14:backgroundMark x1="64770" y1="4454" x2="94967" y2="21826"/>
                        <a14:backgroundMark x1="95842" y1="70379" x2="70678" y2="98441"/>
                        <a14:backgroundMark x1="6783" y1="62138" x2="22538" y2="99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8412"/>
            <a:ext cx="1900555" cy="186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Пользователь\Desktop\знаки\3-10.jp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37875" y1="18875" x2="80500" y2="48625"/>
                        <a14:foregroundMark x1="70625" y1="23125" x2="48625" y2="42375"/>
                        <a14:foregroundMark x1="59750" y1="33000" x2="57875" y2="9875"/>
                        <a14:foregroundMark x1="59250" y1="21500" x2="86125" y2="41875"/>
                        <a14:foregroundMark x1="29875" y1="20125" x2="26250" y2="20000"/>
                        <a14:foregroundMark x1="46125" y1="24250" x2="58375" y2="13000"/>
                        <a14:foregroundMark x1="34875" y1="16125" x2="57000" y2="16625"/>
                        <a14:foregroundMark x1="37125" y1="16125" x2="25750" y2="24875"/>
                        <a14:foregroundMark x1="37875" y1="18625" x2="40250" y2="33625"/>
                        <a14:foregroundMark x1="27750" y1="24000" x2="42500" y2="27750"/>
                        <a14:foregroundMark x1="47375" y1="30375" x2="55375" y2="48500"/>
                        <a14:foregroundMark x1="50875" y1="19750" x2="54375" y2="28000"/>
                        <a14:foregroundMark x1="59250" y1="15250" x2="80375" y2="33000"/>
                        <a14:foregroundMark x1="86000" y1="41500" x2="76875" y2="71750"/>
                        <a14:foregroundMark x1="80875" y1="57000" x2="48250" y2="37125"/>
                        <a14:foregroundMark x1="55500" y1="47250" x2="78125" y2="66875"/>
                        <a14:foregroundMark x1="39625" y1="34750" x2="54000" y2="47000"/>
                        <a14:foregroundMark x1="45000" y1="35750" x2="45000" y2="34875"/>
                        <a14:foregroundMark x1="61625" y1="47875" x2="61625" y2="47875"/>
                        <a14:foregroundMark x1="55500" y1="43625" x2="64250" y2="51875"/>
                        <a14:foregroundMark x1="64625" y1="29500" x2="85625" y2="47750"/>
                        <a14:foregroundMark x1="21875" y1="27375" x2="23625" y2="73750"/>
                        <a14:foregroundMark x1="12875" y1="50875" x2="56750" y2="62125"/>
                        <a14:foregroundMark x1="47000" y1="40750" x2="51750" y2="47625"/>
                        <a14:foregroundMark x1="21125" y1="29500" x2="17500" y2="51375"/>
                        <a14:foregroundMark x1="23625" y1="29125" x2="47250" y2="59750"/>
                        <a14:foregroundMark x1="24875" y1="36125" x2="33500" y2="56750"/>
                        <a14:foregroundMark x1="34875" y1="41500" x2="46000" y2="53625"/>
                        <a14:foregroundMark x1="58500" y1="62875" x2="72875" y2="77625"/>
                        <a14:foregroundMark x1="56625" y1="62875" x2="60375" y2="82625"/>
                        <a14:foregroundMark x1="57875" y1="62000" x2="62500" y2="72375"/>
                        <a14:foregroundMark x1="63500" y1="72000" x2="67500" y2="80500"/>
                        <a14:foregroundMark x1="34250" y1="58875" x2="37625" y2="83375"/>
                        <a14:foregroundMark x1="38500" y1="83125" x2="62875" y2="84000"/>
                        <a14:foregroundMark x1="37000" y1="70625" x2="57000" y2="70000"/>
                        <a14:foregroundMark x1="43375" y1="73250" x2="56750" y2="82125"/>
                        <a14:foregroundMark x1="41000" y1="66875" x2="41000" y2="66875"/>
                        <a14:foregroundMark x1="34750" y1="60750" x2="48625" y2="66500"/>
                        <a14:foregroundMark x1="23125" y1="56625" x2="38750" y2="82500"/>
                        <a14:foregroundMark x1="12625" y1="51625" x2="23750" y2="72375"/>
                        <a14:foregroundMark x1="24625" y1="69750" x2="35125" y2="81250"/>
                        <a14:foregroundMark x1="95375" y1="13875" x2="95375" y2="13375"/>
                        <a14:foregroundMark x1="40125" y1="6250" x2="40125" y2="6250"/>
                        <a14:foregroundMark x1="43750" y1="5250" x2="40625" y2="5250"/>
                        <a14:foregroundMark x1="45500" y1="5375" x2="52750" y2="5000"/>
                        <a14:foregroundMark x1="53875" y1="5500" x2="59250" y2="5875"/>
                        <a14:foregroundMark x1="59750" y1="5875" x2="69250" y2="8875"/>
                        <a14:foregroundMark x1="69250" y1="10125" x2="75500" y2="12500"/>
                        <a14:foregroundMark x1="76000" y1="13500" x2="81125" y2="17250"/>
                        <a14:foregroundMark x1="81125" y1="18000" x2="86625" y2="24125"/>
                        <a14:foregroundMark x1="87000" y1="25125" x2="91500" y2="33500"/>
                        <a14:foregroundMark x1="90625" y1="33000" x2="94250" y2="42000"/>
                        <a14:foregroundMark x1="94250" y1="42375" x2="94750" y2="49500"/>
                        <a14:foregroundMark x1="94500" y1="49625" x2="93875" y2="58125"/>
                        <a14:foregroundMark x1="93250" y1="57625" x2="91000" y2="65625"/>
                        <a14:foregroundMark x1="91500" y1="65750" x2="88375" y2="72375"/>
                        <a14:foregroundMark x1="89125" y1="72000" x2="83125" y2="79500"/>
                        <a14:foregroundMark x1="83625" y1="78875" x2="77625" y2="84750"/>
                        <a14:foregroundMark x1="77750" y1="84750" x2="72000" y2="88500"/>
                        <a14:foregroundMark x1="72625" y1="88500" x2="61625" y2="92875"/>
                        <a14:foregroundMark x1="61625" y1="93000" x2="49125" y2="94750"/>
                        <a14:foregroundMark x1="49125" y1="94750" x2="35125" y2="92375"/>
                        <a14:foregroundMark x1="35125" y1="92375" x2="24250" y2="87000"/>
                        <a14:foregroundMark x1="24250" y1="87000" x2="14125" y2="77625"/>
                        <a14:foregroundMark x1="14125" y1="77625" x2="8000" y2="66875"/>
                        <a14:foregroundMark x1="8000" y1="66875" x2="4875" y2="52375"/>
                        <a14:foregroundMark x1="5500" y1="52750" x2="5750" y2="37625"/>
                        <a14:foregroundMark x1="5250" y1="46750" x2="4875" y2="53000"/>
                        <a14:foregroundMark x1="6250" y1="39125" x2="10625" y2="27125"/>
                        <a14:foregroundMark x1="11500" y1="26875" x2="18250" y2="17000"/>
                        <a14:foregroundMark x1="19625" y1="17000" x2="29000" y2="9250"/>
                        <a14:foregroundMark x1="29750" y1="10375" x2="39250" y2="5875"/>
                        <a14:backgroundMark x1="14315" y1="9071" x2="1245" y2="32181"/>
                        <a14:backgroundMark x1="7469" y1="7559" x2="37759" y2="1080"/>
                        <a14:backgroundMark x1="71162" y1="3456" x2="97925" y2="22246"/>
                        <a14:backgroundMark x1="90664" y1="66523" x2="89419" y2="67387"/>
                        <a14:backgroundMark x1="94813" y1="67387" x2="77593" y2="97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234" y="1129322"/>
            <a:ext cx="2002499" cy="1924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22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знаки\1280_3913104a45dbd0f83d35c29f873d917c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381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Найди и назови дорожные знаки сервиса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 descr="C:\Users\Пользователь\Desktop\знаки\7-1-punkt-pervoy-medicinskoy-pomoschi-nizhniy-novgor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8382"/>
            <a:ext cx="1379984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знаки\7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45605"/>
            <a:ext cx="1461136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знаки\33_6_8_b.gif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573" y="4077072"/>
            <a:ext cx="1455602" cy="20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знаки\100486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1048"/>
            <a:ext cx="1406815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ьзователь\Desktop\знаки\g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12" y="3933056"/>
            <a:ext cx="153617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2909"/>
            <a:ext cx="1406401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лево 11">
            <a:hlinkClick r:id="rId10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9" descr="C:\Users\Пользователь\Desktop\знаки\1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32935"/>
            <a:ext cx="2160240" cy="2132369"/>
          </a:xfrm>
          <a:prstGeom prst="rect">
            <a:avLst/>
          </a:prstGeom>
          <a:noFill/>
          <a:extLst/>
        </p:spPr>
      </p:pic>
      <p:pic>
        <p:nvPicPr>
          <p:cNvPr id="17" name="Рисунок 16" descr="C:\Users\Пользователь\Desktop\знаки\3-24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23" b="100000" l="0" r="99781">
                        <a14:foregroundMark x1="45625" y1="24500" x2="45625" y2="24500"/>
                        <a14:foregroundMark x1="49250" y1="13750" x2="51625" y2="84750"/>
                        <a14:foregroundMark x1="31250" y1="44250" x2="31250" y2="44250"/>
                        <a14:foregroundMark x1="30750" y1="36750" x2="31750" y2="46875"/>
                        <a14:foregroundMark x1="57250" y1="39750" x2="61750" y2="62125"/>
                        <a14:backgroundMark x1="20131" y1="3786" x2="219" y2="36080"/>
                        <a14:backgroundMark x1="71554" y1="4677" x2="96937" y2="27394"/>
                        <a14:backgroundMark x1="76805" y1="94432" x2="94530" y2="66815"/>
                        <a14:backgroundMark x1="3939" y1="64811" x2="22976" y2="98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7105"/>
            <a:ext cx="1900555" cy="186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279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60344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C:\Users\Пользователь\Desktop\картинки пдд\img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92" y="937591"/>
            <a:ext cx="831641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знаки\taksi_1_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558" y="1628800"/>
            <a:ext cx="830966" cy="12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знаки\ad4f84c751725faab5570f395c3772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788" y="2847923"/>
            <a:ext cx="955546" cy="136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знаки\26094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852" y="3645022"/>
            <a:ext cx="920181" cy="9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знаки\222722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2" r="21584"/>
          <a:stretch/>
        </p:blipFill>
        <p:spPr bwMode="auto">
          <a:xfrm>
            <a:off x="3802034" y="4870250"/>
            <a:ext cx="1053588" cy="10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rId8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09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5663E-6 L 0.14965 0.220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5397E-6 L -0.10729 0.3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69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0257E-6 L -0.12205 -0.224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1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6292 L 0.11614 -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13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54" y="188640"/>
            <a:ext cx="8229600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Пользователь\Desktop\картинки пдд\img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00" y="919983"/>
            <a:ext cx="8226799" cy="59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знаки\3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167" l="0" r="100000">
                        <a14:backgroundMark x1="61667" y1="49167" x2="61667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879" y="4941168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знаки\3-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167" l="4167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знаки\whlaf-pau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600" l="400" r="100000">
                        <a14:backgroundMark x1="66400" y1="53600" x2="66400" y2="5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9919" y="3068960"/>
            <a:ext cx="1062032" cy="10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знаки\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49020" y1="36181" x2="49020" y2="36181"/>
                        <a14:foregroundMark x1="51471" y1="26633" x2="51471" y2="26633"/>
                        <a14:backgroundMark x1="67647" y1="37186" x2="67647" y2="37186"/>
                        <a14:backgroundMark x1="31373" y1="49749" x2="31373" y2="4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995" y="3367232"/>
            <a:ext cx="1048457" cy="102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2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056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9.99306E-7 L -0.10955 0.305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15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34883E-6 L 0.15625 0.13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6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18297E-6 L -0.14861 -0.139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6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7444E-6 L 0.06302 -0.334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167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оект пдд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984776" cy="9221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Описание и рекомендации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352928" cy="5327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ориентирована на дошкольников 5-7 лет.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Использовать игру можно как с группой детей, так и индивидуально в детских дошкольных учреждениях, а так же в домашних условиях. 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поддержания интереса дошкольников, игра оснащена визуальными и звуковыми эффектами. 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 eaLnBrk="0" fontAlgn="base" hangingPunct="0">
              <a:buFont typeface="Times New Roman"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Кликнув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левой кнопкой мыши по значку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  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расположенному в углу слайда, осуществляется переход на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следующий слайд.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Кликнув  левой кнопкой мыши по значку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</a:t>
            </a:r>
          </a:p>
          <a:p>
            <a:pPr algn="just" eaLnBrk="0" fontAlgn="base" hangingPunct="0"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, расположенному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углу слайда, осуществляется переход на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слайд «Выбери игру».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0" fontAlgn="base" hangingPunct="0">
              <a:spcBef>
                <a:spcPts val="455"/>
              </a:spcBef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В презентации были использованы: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eaLnBrk="0" fontAlgn="base" hangingPunct="0">
              <a:buFont typeface="Wingdings"/>
              <a:buChar char="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Картинки и звуковые эффекты, заимствованные из интернета, а также из программы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Microsoft Power Point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668344" y="3711243"/>
            <a:ext cx="483886" cy="31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>
            <a:hlinkClick r:id="rId4" action="ppaction://hlinksldjump"/>
          </p:cNvPr>
          <p:cNvSpPr/>
          <p:nvPr/>
        </p:nvSpPr>
        <p:spPr>
          <a:xfrm>
            <a:off x="358123" y="4797152"/>
            <a:ext cx="617193" cy="360040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30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Подбери нужный знак к каждой картинке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ьзователь\Desktop\картинки пдд\img155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31" y="917495"/>
            <a:ext cx="8100392" cy="58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знаки\1-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160" b="100000" l="2619" r="96667">
                        <a14:foregroundMark x1="60476" y1="41667" x2="44762" y2="61728"/>
                        <a14:foregroundMark x1="47059" y1="73664" x2="47059" y2="73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2" r="6714"/>
          <a:stretch/>
        </p:blipFill>
        <p:spPr bwMode="auto">
          <a:xfrm>
            <a:off x="4684504" y="3369226"/>
            <a:ext cx="1218065" cy="10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знаки\hello_html_m3918e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776" b="84532" l="1220" r="99085">
                        <a14:foregroundMark x1="50000" y1="34205" x2="46646" y2="48584"/>
                        <a14:foregroundMark x1="50000" y1="62527" x2="52744" y2="6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9" t="21123" r="3393" b="18680"/>
          <a:stretch/>
        </p:blipFill>
        <p:spPr bwMode="auto">
          <a:xfrm>
            <a:off x="4211960" y="1916832"/>
            <a:ext cx="1261007" cy="11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знаки\zhd_perejezd_s_shlagbaumom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8859" b="84864" l="3472" r="98264">
                        <a14:foregroundMark x1="51389" y1="34739" x2="57292" y2="52109"/>
                        <a14:foregroundMark x1="26042" y1="71216" x2="29861" y2="60298"/>
                        <a14:foregroundMark x1="18403" y1="72953" x2="84028" y2="72208"/>
                        <a14:foregroundMark x1="64236" y1="60298" x2="64236" y2="66749"/>
                        <a14:foregroundMark x1="32986" y1="61290" x2="67361" y2="64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9" t="21122" r="2284" b="19340"/>
          <a:stretch/>
        </p:blipFill>
        <p:spPr bwMode="auto">
          <a:xfrm>
            <a:off x="4060327" y="4750111"/>
            <a:ext cx="1104800" cy="99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8172400" y="6165304"/>
            <a:ext cx="843926" cy="6343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>
            <a:hlinkClick r:id="rId11" action="ppaction://hlinksldjump"/>
          </p:cNvPr>
          <p:cNvSpPr/>
          <p:nvPr/>
        </p:nvSpPr>
        <p:spPr>
          <a:xfrm>
            <a:off x="132628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9" descr="C:\Users\Пользователь\Desktop\знаки\1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9522" l="0" r="100000">
                        <a14:foregroundMark x1="50346" y1="13158" x2="90993" y2="83014"/>
                        <a14:foregroundMark x1="53811" y1="13636" x2="9469" y2="83493"/>
                        <a14:foregroundMark x1="23557" y1="79426" x2="75520" y2="60048"/>
                        <a14:foregroundMark x1="52425" y1="16986" x2="51732" y2="79904"/>
                        <a14:foregroundMark x1="37182" y1="51675" x2="79677" y2="80861"/>
                        <a14:foregroundMark x1="33025" y1="58612" x2="69284" y2="50239"/>
                        <a14:foregroundMark x1="61663" y1="73206" x2="56582" y2="73206"/>
                        <a14:foregroundMark x1="52212" y1="26936" x2="61357" y2="37374"/>
                        <a14:foregroundMark x1="49558" y1="34343" x2="35693" y2="49832"/>
                        <a14:foregroundMark x1="63127" y1="62290" x2="54867" y2="24916"/>
                        <a14:foregroundMark x1="25369" y1="80471" x2="35693" y2="50505"/>
                        <a14:foregroundMark x1="48378" y1="79798" x2="28024" y2="55556"/>
                        <a14:foregroundMark x1="41298" y1="55556" x2="48968" y2="38047"/>
                        <a14:foregroundMark x1="81711" y1="79125" x2="69027" y2="6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593" y="3044436"/>
            <a:ext cx="1411468" cy="123225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4357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0111E-6 L 0.04931 0.3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16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1302 -0.1680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6662 L -0.05972 -0.309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8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65325E-6 L -0.03836 0.115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H="1">
            <a:off x="4860032" y="1628800"/>
            <a:ext cx="3660031" cy="4525963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077071"/>
            <a:ext cx="3816424" cy="17366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Дорожные знаки все очень хороши.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взрослые, и дети их уважать должны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91680" y="1556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675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роект пдд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" y="-26848"/>
            <a:ext cx="9144000" cy="68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4536504" cy="8501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84784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 закреплять знания детей о правилах безопасного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поведения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улицах города 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форме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Учить различать и называть дорожные знаки</a:t>
            </a:r>
          </a:p>
          <a:p>
            <a:pPr marL="457200" lvl="0" indent="-457200" algn="just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зрительное и слуховое внимание.</a:t>
            </a:r>
          </a:p>
          <a:p>
            <a:pPr marL="457200" lvl="0" indent="-457200" algn="just" eaLnBrk="0" fontAlgn="base" hangingPunct="0">
              <a:spcAft>
                <a:spcPct val="0"/>
              </a:spcAft>
              <a:buFont typeface="Arial" pitchFamily="34" charset="0"/>
              <a:buChar char="•"/>
            </a:pPr>
            <a:r>
              <a:rPr lang="ru-RU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логическое </a:t>
            </a:r>
            <a:r>
              <a:rPr lang="ru-RU" sz="32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37026" y="1836891"/>
            <a:ext cx="936104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314" name="Picture 2" descr="C:\Users\Пользователь\Desktop\знаки\1280_3913104a45dbd0f83d35c29f873d91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3528392" cy="7780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 игру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7597" y="1066880"/>
            <a:ext cx="3096344" cy="17064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sldjump"/>
              </a:rPr>
              <a:t>Дорожные ситуации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724128" y="1187958"/>
            <a:ext cx="3096344" cy="17064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4" action="ppaction://hlinksldjump"/>
              </a:rPr>
              <a:t>З</a:t>
            </a:r>
            <a:r>
              <a:rPr lang="ru-RU" dirty="0" smtClean="0">
                <a:hlinkClick r:id="rId4" action="ppaction://hlinksldjump"/>
              </a:rPr>
              <a:t>агадки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59667" y="3717032"/>
            <a:ext cx="3096344" cy="17064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sldjump"/>
              </a:rPr>
              <a:t>Знак «пешеходный переход»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927988" y="2430180"/>
            <a:ext cx="3096344" cy="170648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6" action="ppaction://hlinksldjump"/>
              </a:rPr>
              <a:t>Дорожные знаки сервиса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0608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804619" y="3573016"/>
            <a:ext cx="3096344" cy="17064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7" action="ppaction://hlinksldjump"/>
              </a:rPr>
              <a:t>Дорожные знаки для пешеходов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225162" y="4941168"/>
            <a:ext cx="3096344" cy="17064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Подбери нужный знак к картинке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872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8640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каком рисунке дети соблюдают правила дорожного движения?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Пользователь\Desktop\Новая папка\img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069" y="3939344"/>
            <a:ext cx="35769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Пользователь\Desktop\знаки\img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00" b="54945"/>
          <a:stretch/>
        </p:blipFill>
        <p:spPr bwMode="auto">
          <a:xfrm>
            <a:off x="5383479" y="1196752"/>
            <a:ext cx="3330302" cy="2536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 descr="C:\Users\Пользователь\Desktop\знаки\img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067" r="52274"/>
          <a:stretch/>
        </p:blipFill>
        <p:spPr bwMode="auto">
          <a:xfrm>
            <a:off x="978067" y="1204756"/>
            <a:ext cx="3576919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C:\Users\Пользователь\Desktop\знаки\img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65" t="54615"/>
          <a:stretch/>
        </p:blipFill>
        <p:spPr bwMode="auto">
          <a:xfrm>
            <a:off x="5364087" y="3939344"/>
            <a:ext cx="3330303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>
          <a:xfrm>
            <a:off x="0" y="6165304"/>
            <a:ext cx="868713" cy="62068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0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3672408" cy="7060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У полоски перехода,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На обочине дороги,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Зверь трёхглазый, одноногий,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Неизвестной нам породы,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Разноцветными глазами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Разговаривает с нами.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Красный глаз глядит на нас: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- Стоп! - гласит его приказ.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Жёлтый глаз глядит на нас: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- Осторожно! Стой сейчас!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А зелёный: что ж, вперёд,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Пешеход, на переход!</a:t>
            </a:r>
            <a:br>
              <a:rPr lang="ru-RU" sz="5100" dirty="0"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Так ведёт свой разговор</a:t>
            </a:r>
          </a:p>
          <a:p>
            <a:pPr marL="0" indent="0">
              <a:buNone/>
            </a:pP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Молчаливый 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051" name="Picture 3" descr="C:\Users\Пользователь\Desktop\знаки\hello_html_m36d769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772" y="3400772"/>
            <a:ext cx="56455" cy="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знаки\taksi_1_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3387" y="836712"/>
            <a:ext cx="122261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ользователь\Desktop\знаки\hello_html_m36d76905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6100" y="6453336"/>
            <a:ext cx="56455" cy="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Пользователь\Desktop\знаки\светофор-mi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81732"/>
            <a:ext cx="1271677" cy="24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Пользователь\Desktop\знаки\17.02_pereho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34397" y="6209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07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3" y="116632"/>
            <a:ext cx="5616625" cy="12961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Попробуй ещё раз!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Нажми сюда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 descr="Дюдюка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619672" y="1882972"/>
            <a:ext cx="1872506" cy="1296144"/>
          </a:xfrm>
          <a:prstGeom prst="wedgeRoundRectCallout">
            <a:avLst>
              <a:gd name="adj1" fmla="val 135387"/>
              <a:gd name="adj2" fmla="val 450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я как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запутала</a:t>
            </a:r>
            <a:r>
              <a:rPr lang="ru-RU" sz="2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</a:t>
            </a:r>
            <a:endParaRPr lang="ru-RU" sz="2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6228184" y="1054099"/>
            <a:ext cx="1512887" cy="28733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18" descr="carspares36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837405"/>
            <a:ext cx="9937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291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3528392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Молодец 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 descr="mult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H="1">
            <a:off x="4580155" y="1654735"/>
            <a:ext cx="3660031" cy="4525963"/>
          </a:xfrm>
          <a:prstGeom prst="round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971600" y="4646821"/>
            <a:ext cx="2304256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Проезжай дальше! 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3095674" y="5166286"/>
            <a:ext cx="360362" cy="5762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17" descr="car-001-picture-colo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634598"/>
            <a:ext cx="15843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75656" y="1282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знаки\1280_3913104a45dbd0f83d35c29f873d917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3312368" cy="6340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отгадай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Белый треугольник,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кайма.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Чудный паровозик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 дымом у окна. 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Этим паровозиком 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правит дед-чудак.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Кто из вас подскажет,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Что это за знак?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Пользователь\Desktop\знаки\hello_html_m3918e03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31" b="99204" l="0" r="100000">
                        <a14:foregroundMark x1="49871" y1="24668" x2="49871" y2="24668"/>
                        <a14:foregroundMark x1="49871" y1="67374" x2="49871" y2="67374"/>
                        <a14:foregroundMark x1="33850" y1="54252" x2="33850" y2="54252"/>
                        <a14:foregroundMark x1="37984" y1="45748" x2="29974" y2="59824"/>
                        <a14:backgroundMark x1="54264" y1="44297" x2="54264" y2="44297"/>
                        <a14:backgroundMark x1="50388" y1="61008" x2="50388" y2="61008"/>
                        <a14:backgroundMark x1="35142" y1="52520" x2="35142" y2="52520"/>
                        <a14:backgroundMark x1="44703" y1="36870" x2="44703" y2="36870"/>
                        <a14:backgroundMark x1="52196" y1="29443" x2="52196" y2="29443"/>
                        <a14:backgroundMark x1="58915" y1="39257" x2="58915" y2="39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2643" y="2780928"/>
            <a:ext cx="1608050" cy="14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Пользователь\Desktop\знаки\slide_2.jpg">
            <a:hlinkClick r:id="rId4" action="ppaction://hlinksldjump"/>
          </p:cNvPr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67" b="65500" l="22625" r="73250">
                        <a14:foregroundMark x1="47204" y1="16840" x2="37321" y2="51563"/>
                        <a14:foregroundMark x1="51756" y1="25868" x2="56047" y2="54167"/>
                        <a14:foregroundMark x1="36151" y1="54861" x2="60858" y2="50000"/>
                        <a14:foregroundMark x1="43473" y1="41319" x2="4752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7" t="3896" r="26699" b="34384"/>
          <a:stretch/>
        </p:blipFill>
        <p:spPr bwMode="auto">
          <a:xfrm>
            <a:off x="6964449" y="4653136"/>
            <a:ext cx="1606486" cy="1478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C:\Users\Пользователь\Desktop\знаки\4543.gif">
            <a:hlinkClick r:id="rId10" action="ppaction://hlinksldjump"/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51951" y1="35254" x2="51951" y2="35254"/>
                        <a14:foregroundMark x1="64512" y1="69136" x2="64512" y2="69136"/>
                        <a14:foregroundMark x1="67683" y1="78052" x2="67683" y2="78052"/>
                        <a14:foregroundMark x1="63780" y1="77366" x2="63780" y2="77366"/>
                        <a14:foregroundMark x1="68537" y1="76132" x2="30122" y2="75583"/>
                        <a14:foregroundMark x1="59146" y1="82442" x2="59146" y2="82442"/>
                        <a14:foregroundMark x1="48902" y1="81756" x2="48902" y2="81756"/>
                        <a14:foregroundMark x1="37683" y1="81481" x2="37683" y2="81481"/>
                        <a14:foregroundMark x1="41341" y1="82167" x2="41341" y2="82167"/>
                        <a14:foregroundMark x1="55366" y1="83813" x2="55366" y2="83813"/>
                        <a14:foregroundMark x1="53902" y1="10700" x2="53902" y2="10700"/>
                        <a14:foregroundMark x1="53902" y1="10700" x2="94878" y2="93278"/>
                        <a14:foregroundMark x1="53780" y1="11111" x2="48049" y2="3018"/>
                        <a14:foregroundMark x1="49634" y1="6310" x2="5854" y2="93141"/>
                        <a14:foregroundMark x1="48049" y1="77503" x2="48171" y2="85734"/>
                        <a14:foregroundMark x1="60488" y1="77641" x2="59512" y2="86831"/>
                        <a14:foregroundMark x1="36951" y1="78464" x2="37073" y2="86420"/>
                        <a14:foregroundMark x1="47439" y1="74486" x2="64512" y2="74760"/>
                        <a14:foregroundMark x1="64878" y1="74897" x2="68049" y2="75171"/>
                        <a14:foregroundMark x1="41341" y1="82442" x2="32927" y2="82167"/>
                        <a14:foregroundMark x1="51463" y1="82305" x2="43902" y2="82442"/>
                        <a14:foregroundMark x1="55366" y1="82990" x2="63537" y2="82305"/>
                        <a14:foregroundMark x1="58049" y1="79973" x2="58049" y2="79973"/>
                        <a14:foregroundMark x1="24268" y1="74211" x2="24268" y2="74211"/>
                        <a14:foregroundMark x1="18293" y1="84636" x2="49878" y2="16872"/>
                        <a14:foregroundMark x1="50732" y1="15912" x2="85854" y2="88340"/>
                        <a14:foregroundMark x1="65000" y1="45679" x2="43659" y2="59534"/>
                        <a14:foregroundMark x1="59146" y1="41152" x2="39024" y2="57613"/>
                        <a14:foregroundMark x1="50732" y1="61043" x2="64634" y2="49108"/>
                        <a14:foregroundMark x1="62317" y1="60494" x2="63902" y2="62414"/>
                        <a14:foregroundMark x1="64756" y1="60082" x2="61463" y2="64472"/>
                        <a14:foregroundMark x1="57317" y1="61043" x2="57439" y2="71468"/>
                        <a14:foregroundMark x1="70610" y1="63512" x2="75488" y2="87380"/>
                        <a14:foregroundMark x1="64634" y1="88615" x2="21220" y2="88340"/>
                        <a14:foregroundMark x1="73902" y1="81070" x2="60976" y2="87654"/>
                        <a14:foregroundMark x1="87683" y1="93416" x2="5000" y2="92730"/>
                        <a14:foregroundMark x1="94512" y1="82716" x2="53902" y2="3841"/>
                        <a14:foregroundMark x1="52927" y1="3155" x2="47195" y2="1783"/>
                        <a14:foregroundMark x1="46220" y1="4664" x2="854" y2="93141"/>
                        <a14:foregroundMark x1="1341" y1="94376" x2="4878" y2="98491"/>
                        <a14:foregroundMark x1="7073" y1="98354" x2="93293" y2="98080"/>
                        <a14:foregroundMark x1="95000" y1="84225" x2="98537" y2="93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4449" y="1052736"/>
            <a:ext cx="1544439" cy="139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2 (1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380312" y="61314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13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222</Words>
  <Application>Microsoft Office PowerPoint</Application>
  <PresentationFormat>Экран (4:3)</PresentationFormat>
  <Paragraphs>59</Paragraphs>
  <Slides>21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Описание и рекомендации</vt:lpstr>
      <vt:lpstr>Цели и задачи</vt:lpstr>
      <vt:lpstr>Выбери игру</vt:lpstr>
      <vt:lpstr>На каком рисунке дети соблюдают правила дорожного движения?</vt:lpstr>
      <vt:lpstr>Загадка</vt:lpstr>
      <vt:lpstr>Попробуй ещё раз!  Нажми сюда</vt:lpstr>
      <vt:lpstr>Молодец !</vt:lpstr>
      <vt:lpstr>отгадай</vt:lpstr>
      <vt:lpstr>Попробуй ещё раз!  Нажми сюда</vt:lpstr>
      <vt:lpstr>Молодец !</vt:lpstr>
      <vt:lpstr>загадка</vt:lpstr>
      <vt:lpstr>Попробуй ещё раз!  Нажми сюда</vt:lpstr>
      <vt:lpstr>Молодец !</vt:lpstr>
      <vt:lpstr>Сравни знаки и скажи для кого  они предназначены?</vt:lpstr>
      <vt:lpstr>Найди и назови дорожные знаки для пешеходов</vt:lpstr>
      <vt:lpstr>Найди и назови дорожные знаки сервиса</vt:lpstr>
      <vt:lpstr>Подбери нужный знак к каждой картинке</vt:lpstr>
      <vt:lpstr>Подбери нужный знак к каждой картинке</vt:lpstr>
      <vt:lpstr>Подбери нужный знак к каждой картинке</vt:lpstr>
      <vt:lpstr>Молодец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Константин</cp:lastModifiedBy>
  <cp:revision>94</cp:revision>
  <dcterms:created xsi:type="dcterms:W3CDTF">2017-01-02T08:54:22Z</dcterms:created>
  <dcterms:modified xsi:type="dcterms:W3CDTF">2021-07-13T17:16:55Z</dcterms:modified>
</cp:coreProperties>
</file>